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59" r:id="rId3"/>
    <p:sldId id="270" r:id="rId4"/>
    <p:sldId id="260" r:id="rId5"/>
    <p:sldId id="277" r:id="rId6"/>
    <p:sldId id="261" r:id="rId7"/>
    <p:sldId id="269" r:id="rId8"/>
    <p:sldId id="272" r:id="rId9"/>
    <p:sldId id="276" r:id="rId10"/>
    <p:sldId id="273" r:id="rId11"/>
    <p:sldId id="279" r:id="rId12"/>
    <p:sldId id="274" r:id="rId13"/>
    <p:sldId id="278" r:id="rId14"/>
    <p:sldId id="282" r:id="rId15"/>
    <p:sldId id="280" r:id="rId16"/>
    <p:sldId id="281" r:id="rId17"/>
    <p:sldId id="275" r:id="rId18"/>
  </p:sldIdLst>
  <p:sldSz cx="9144000" cy="5143500" type="screen16x9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80C6"/>
    <a:srgbClr val="5CA6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9" d="100"/>
          <a:sy n="89" d="100"/>
        </p:scale>
        <p:origin x="-846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18097-EBAD-4ADE-94AB-C0900CBFCFC9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CB239C-A7EF-4DB7-AD8E-DFDA1D695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142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B239C-A7EF-4DB7-AD8E-DFDA1D695ED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85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00C8E3B9-3F90-0CC2-505A-EACA61E205E1}"/>
              </a:ext>
            </a:extLst>
          </p:cNvPr>
          <p:cNvSpPr/>
          <p:nvPr userDrawn="1"/>
        </p:nvSpPr>
        <p:spPr>
          <a:xfrm>
            <a:off x="0" y="0"/>
            <a:ext cx="9144000" cy="6995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="" xmlns:a16="http://schemas.microsoft.com/office/drawing/2014/main" id="{B5E052F6-6A3F-A088-680F-CF21B191432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18287"/>
            <a:ext cx="1129700" cy="68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716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97B8E-1137-4350-BA92-3CEAF1F87ED5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01AF9-FB3B-4DAD-89B9-140E496BE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284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97B8E-1137-4350-BA92-3CEAF1F87ED5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01AF9-FB3B-4DAD-89B9-140E496BE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438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97B8E-1137-4350-BA92-3CEAF1F87ED5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01AF9-FB3B-4DAD-89B9-140E496BE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956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97B8E-1137-4350-BA92-3CEAF1F87ED5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01AF9-FB3B-4DAD-89B9-140E496BE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05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97B8E-1137-4350-BA92-3CEAF1F87ED5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01AF9-FB3B-4DAD-89B9-140E496BE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776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97B8E-1137-4350-BA92-3CEAF1F87ED5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01AF9-FB3B-4DAD-89B9-140E496BE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495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97B8E-1137-4350-BA92-3CEAF1F87ED5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01AF9-FB3B-4DAD-89B9-140E496BE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73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97B8E-1137-4350-BA92-3CEAF1F87ED5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01AF9-FB3B-4DAD-89B9-140E496BE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05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97B8E-1137-4350-BA92-3CEAF1F87ED5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01AF9-FB3B-4DAD-89B9-140E496BE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57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97B8E-1137-4350-BA92-3CEAF1F87ED5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01AF9-FB3B-4DAD-89B9-140E496BE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411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F97B8E-1137-4350-BA92-3CEAF1F87ED5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01AF9-FB3B-4DAD-89B9-140E496BE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790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44053" y="4483466"/>
            <a:ext cx="2627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UI/UX  / </a:t>
            </a:r>
            <a:r>
              <a:rPr lang="en-US" sz="1400" b="1" i="1" dirty="0" err="1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Zendi</a:t>
            </a:r>
            <a:r>
              <a:rPr lang="en-US" sz="1400" b="1" i="1" dirty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1400" b="1" i="1" dirty="0" err="1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Ary</a:t>
            </a:r>
            <a:r>
              <a:rPr lang="en-US" sz="1400" b="1" i="1" dirty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1400" b="1" i="1" dirty="0" err="1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Purwanto</a:t>
            </a:r>
            <a:endParaRPr lang="en-US" sz="1400" b="1" i="1" dirty="0">
              <a:solidFill>
                <a:schemeClr val="tx2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 descr="A group of cell phones&#10;&#10;Description automatically generated with medium confidence">
            <a:extLst>
              <a:ext uri="{FF2B5EF4-FFF2-40B4-BE49-F238E27FC236}">
                <a16:creationId xmlns="" xmlns:a16="http://schemas.microsoft.com/office/drawing/2014/main" id="{9BBFA9D8-87CA-0EE7-DEE4-84E4C07E4F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328" t="18609" r="35818" b="16390"/>
          <a:stretch/>
        </p:blipFill>
        <p:spPr>
          <a:xfrm rot="20818510">
            <a:off x="486306" y="1202506"/>
            <a:ext cx="1728192" cy="29198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34119" y="2311382"/>
            <a:ext cx="5144499" cy="7020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919597" y="1977684"/>
            <a:ext cx="5276621" cy="9541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76531" y="1913287"/>
            <a:ext cx="5400600" cy="958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err="1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Presentasi</a:t>
            </a:r>
            <a:r>
              <a:rPr lang="en-US" sz="2000" b="1" dirty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 Mini Project</a:t>
            </a:r>
          </a:p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HALOMUA Mobile App Jasa MUA</a:t>
            </a:r>
          </a:p>
        </p:txBody>
      </p:sp>
    </p:spTree>
    <p:extLst>
      <p:ext uri="{BB962C8B-B14F-4D97-AF65-F5344CB8AC3E}">
        <p14:creationId xmlns:p14="http://schemas.microsoft.com/office/powerpoint/2010/main" val="3391017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548680" y="255516"/>
            <a:ext cx="540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b="1" dirty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Design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1B911C5-FD76-2761-C477-8534BBF6E411}"/>
              </a:ext>
            </a:extLst>
          </p:cNvPr>
          <p:cNvSpPr txBox="1"/>
          <p:nvPr/>
        </p:nvSpPr>
        <p:spPr>
          <a:xfrm>
            <a:off x="3563888" y="841834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i="1" dirty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High Fidelity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2786C80-BE73-ACD5-F5A6-8A77CE2F0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26" y="1450508"/>
            <a:ext cx="1453732" cy="31478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45834055-91E1-755E-24E6-DFDE6FE7A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003" y="1450508"/>
            <a:ext cx="1453731" cy="31478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35D42054-08FB-523E-1FF6-DB9284FAA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179" y="1450508"/>
            <a:ext cx="1453731" cy="31478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9FC25E6F-BED5-CAEA-F906-7ECE9A22EC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069"/>
          <a:stretch/>
        </p:blipFill>
        <p:spPr>
          <a:xfrm>
            <a:off x="5724128" y="1450508"/>
            <a:ext cx="1354640" cy="31478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2FEA72BA-C12E-6C3A-3883-D7D1586B87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8986" y="1450508"/>
            <a:ext cx="1453731" cy="314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78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548680" y="255516"/>
            <a:ext cx="540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b="1" dirty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Design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1B911C5-FD76-2761-C477-8534BBF6E411}"/>
              </a:ext>
            </a:extLst>
          </p:cNvPr>
          <p:cNvSpPr txBox="1"/>
          <p:nvPr/>
        </p:nvSpPr>
        <p:spPr>
          <a:xfrm>
            <a:off x="3563888" y="841834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i="1" dirty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High Fidelity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19622"/>
            <a:ext cx="1644519" cy="3199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433" y="1419622"/>
            <a:ext cx="1477487" cy="3199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419622"/>
            <a:ext cx="1477487" cy="3199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419621"/>
            <a:ext cx="1477487" cy="3199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917" y="1419621"/>
            <a:ext cx="1477487" cy="3199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4266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92436" y="233160"/>
            <a:ext cx="540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b="1" dirty="0" smtClean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Usability </a:t>
            </a:r>
            <a:r>
              <a:rPr lang="en-US" sz="2000" b="1" dirty="0" err="1" smtClean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Tesing</a:t>
            </a:r>
            <a:endParaRPr lang="en-US" sz="2000" b="1" dirty="0">
              <a:solidFill>
                <a:schemeClr val="tx2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1B911C5-FD76-2761-C477-8534BBF6E411}"/>
              </a:ext>
            </a:extLst>
          </p:cNvPr>
          <p:cNvSpPr txBox="1"/>
          <p:nvPr/>
        </p:nvSpPr>
        <p:spPr>
          <a:xfrm>
            <a:off x="3203848" y="846888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i="1" dirty="0" err="1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Hasil</a:t>
            </a:r>
            <a:r>
              <a:rPr lang="en-US" sz="2000" b="1" i="1" dirty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2000" b="1" i="1" dirty="0" smtClean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User Testing</a:t>
            </a:r>
            <a:endParaRPr lang="en-US" sz="2000" b="1" i="1" dirty="0">
              <a:solidFill>
                <a:schemeClr val="tx2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5330BEF-C131-B1D1-30A9-CE688CF4D64C}"/>
              </a:ext>
            </a:extLst>
          </p:cNvPr>
          <p:cNvSpPr txBox="1"/>
          <p:nvPr/>
        </p:nvSpPr>
        <p:spPr>
          <a:xfrm>
            <a:off x="1407864" y="2643184"/>
            <a:ext cx="6328271" cy="1748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senang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saat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melihat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hasil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aplikasi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Mempermudah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penjadwalan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MUA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tidak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lagi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kebingungan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dalam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mencari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MUA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disekitar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mereka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Kemudahan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dalam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melakukan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pembayaran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tanpa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perlu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hutang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mengusulkan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agar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fitur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negosiasi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ditambahkan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" name="Rectangle 2"/>
          <p:cNvSpPr/>
          <p:nvPr/>
        </p:nvSpPr>
        <p:spPr>
          <a:xfrm>
            <a:off x="1078692" y="1246998"/>
            <a:ext cx="721604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300" dirty="0" smtClean="0">
                <a:latin typeface="Segoe UI" panose="020B0502040204020203" pitchFamily="34" charset="0"/>
                <a:cs typeface="Segoe UI" panose="020B0502040204020203" pitchFamily="34" charset="0"/>
              </a:rPr>
              <a:t>Usability testing </a:t>
            </a:r>
            <a:r>
              <a:rPr lang="en-US" sz="13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dilakukan</a:t>
            </a:r>
            <a:r>
              <a:rPr lang="en-US" sz="13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dengan</a:t>
            </a:r>
            <a:r>
              <a:rPr lang="en-US" sz="13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mewawancarai</a:t>
            </a:r>
            <a:r>
              <a:rPr lang="en-US" sz="13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salah</a:t>
            </a:r>
            <a:r>
              <a:rPr lang="en-US" sz="13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satu</a:t>
            </a:r>
            <a:r>
              <a:rPr lang="en-US" sz="13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MUA </a:t>
            </a:r>
            <a:r>
              <a:rPr lang="en-US" sz="13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mengenai</a:t>
            </a:r>
            <a:r>
              <a:rPr lang="en-US" sz="13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prototype yang </a:t>
            </a:r>
            <a:r>
              <a:rPr lang="en-US" sz="13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telah</a:t>
            </a:r>
            <a:r>
              <a:rPr lang="en-US" sz="13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dibuat</a:t>
            </a:r>
            <a:r>
              <a:rPr lang="en-US" sz="13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dan</a:t>
            </a:r>
            <a:r>
              <a:rPr lang="en-US" sz="13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user </a:t>
            </a:r>
            <a:r>
              <a:rPr lang="en-US" sz="13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mencoba</a:t>
            </a:r>
            <a:r>
              <a:rPr lang="en-US" sz="13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langsung</a:t>
            </a:r>
            <a:r>
              <a:rPr lang="en-US" sz="13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prototype </a:t>
            </a:r>
            <a:r>
              <a:rPr lang="en-US" sz="13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melalu</a:t>
            </a:r>
            <a:r>
              <a:rPr lang="en-US" sz="13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perangkat</a:t>
            </a:r>
            <a:r>
              <a:rPr lang="en-US" sz="13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ponsel</a:t>
            </a:r>
            <a:r>
              <a:rPr lang="en-US" sz="13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kami, </a:t>
            </a:r>
            <a:r>
              <a:rPr lang="en-US" sz="13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didapatkan</a:t>
            </a:r>
            <a:r>
              <a:rPr lang="en-US" sz="13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hasil</a:t>
            </a:r>
            <a:r>
              <a:rPr lang="en-US" sz="13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sebagai</a:t>
            </a:r>
            <a:r>
              <a:rPr lang="en-US" sz="13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berkut</a:t>
            </a:r>
            <a:r>
              <a:rPr lang="en-US" sz="13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:</a:t>
            </a:r>
            <a:endParaRPr lang="en-US" sz="1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952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92436" y="233160"/>
            <a:ext cx="540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b="1" dirty="0" smtClean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Usability Testing</a:t>
            </a:r>
            <a:endParaRPr lang="en-US" sz="2000" b="1" dirty="0">
              <a:solidFill>
                <a:schemeClr val="tx2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1B911C5-FD76-2761-C477-8534BBF6E411}"/>
              </a:ext>
            </a:extLst>
          </p:cNvPr>
          <p:cNvSpPr txBox="1"/>
          <p:nvPr/>
        </p:nvSpPr>
        <p:spPr>
          <a:xfrm>
            <a:off x="3671899" y="794196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i="1" dirty="0" smtClean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Task Scenario</a:t>
            </a:r>
            <a:endParaRPr lang="en-US" sz="2000" b="1" i="1" dirty="0">
              <a:solidFill>
                <a:schemeClr val="tx2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5536" y="1748304"/>
            <a:ext cx="2592288" cy="26242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5536" y="1378972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Scenario 1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47864" y="1748304"/>
            <a:ext cx="2592288" cy="26242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47864" y="1378972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Scenario 2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300192" y="1748304"/>
            <a:ext cx="2592288" cy="26242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00192" y="1378972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Scenario 3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5609" y="1995686"/>
            <a:ext cx="20735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User </a:t>
            </a:r>
            <a:r>
              <a:rPr lang="en-US" sz="1400" dirty="0" err="1" smtClean="0"/>
              <a:t>membuka</a:t>
            </a:r>
            <a:r>
              <a:rPr lang="en-US" sz="1400" dirty="0" smtClean="0"/>
              <a:t> </a:t>
            </a:r>
            <a:r>
              <a:rPr lang="en-US" sz="1400" dirty="0" err="1" smtClean="0"/>
              <a:t>kategori</a:t>
            </a:r>
            <a:endParaRPr lang="en-US" sz="1400" dirty="0" smtClean="0"/>
          </a:p>
          <a:p>
            <a:pPr algn="ctr"/>
            <a:r>
              <a:rPr lang="en-US" sz="1400" dirty="0" smtClean="0"/>
              <a:t>Wedding </a:t>
            </a:r>
            <a:r>
              <a:rPr lang="en-US" sz="1400" dirty="0" err="1" smtClean="0"/>
              <a:t>pada</a:t>
            </a:r>
            <a:r>
              <a:rPr lang="en-US" sz="1400" dirty="0" smtClean="0"/>
              <a:t> Dashboard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874604" y="2787774"/>
            <a:ext cx="158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/>
              <a:t>Sukses</a:t>
            </a:r>
            <a:r>
              <a:rPr lang="en-US" b="1" i="1" dirty="0" smtClean="0"/>
              <a:t> </a:t>
            </a:r>
            <a:r>
              <a:rPr lang="en-US" b="1" i="1" dirty="0" err="1" smtClean="0"/>
              <a:t>Kriteria</a:t>
            </a:r>
            <a:endParaRPr lang="en-US" b="1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524885" y="3363838"/>
            <a:ext cx="2364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Kemudahan</a:t>
            </a:r>
            <a:r>
              <a:rPr lang="en-US" sz="1400" dirty="0" smtClean="0"/>
              <a:t> </a:t>
            </a:r>
            <a:r>
              <a:rPr lang="en-US" sz="1400" dirty="0" err="1" smtClean="0"/>
              <a:t>dalam</a:t>
            </a:r>
            <a:r>
              <a:rPr lang="en-US" sz="1400" dirty="0"/>
              <a:t> </a:t>
            </a:r>
            <a:r>
              <a:rPr lang="en-US" sz="1400" dirty="0" err="1" smtClean="0"/>
              <a:t>menemukan</a:t>
            </a:r>
            <a:r>
              <a:rPr lang="en-US" sz="1400" dirty="0"/>
              <a:t> </a:t>
            </a:r>
            <a:r>
              <a:rPr lang="en-US" sz="1400" dirty="0" err="1" smtClean="0"/>
              <a:t>kategori</a:t>
            </a:r>
            <a:r>
              <a:rPr lang="en-US" sz="1400" dirty="0" smtClean="0"/>
              <a:t> menu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463852" y="1986930"/>
            <a:ext cx="24049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User </a:t>
            </a:r>
            <a:r>
              <a:rPr lang="en-US" sz="1400" dirty="0" err="1" smtClean="0"/>
              <a:t>mencari</a:t>
            </a:r>
            <a:r>
              <a:rPr lang="en-US" sz="1400" dirty="0" smtClean="0"/>
              <a:t> </a:t>
            </a:r>
            <a:r>
              <a:rPr lang="en-US" sz="1400" dirty="0" err="1" smtClean="0"/>
              <a:t>produk</a:t>
            </a:r>
            <a:r>
              <a:rPr lang="en-US" sz="1400" dirty="0" smtClean="0"/>
              <a:t> </a:t>
            </a:r>
            <a:r>
              <a:rPr lang="en-US" sz="1400" dirty="0" err="1" smtClean="0"/>
              <a:t>jasa</a:t>
            </a:r>
            <a:r>
              <a:rPr lang="en-US" sz="1400" dirty="0" smtClean="0"/>
              <a:t> </a:t>
            </a:r>
            <a:r>
              <a:rPr lang="en-US" sz="1400" dirty="0" err="1" smtClean="0"/>
              <a:t>Paket</a:t>
            </a:r>
            <a:r>
              <a:rPr lang="en-US" sz="1400" dirty="0" smtClean="0"/>
              <a:t> Makeup</a:t>
            </a:r>
          </a:p>
          <a:p>
            <a:pPr algn="ctr"/>
            <a:r>
              <a:rPr lang="en-US" sz="1400" dirty="0" smtClean="0"/>
              <a:t>Wedding Silver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854203" y="2859782"/>
            <a:ext cx="158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/>
              <a:t>Sukses</a:t>
            </a:r>
            <a:r>
              <a:rPr lang="en-US" b="1" i="1" dirty="0" smtClean="0"/>
              <a:t> </a:t>
            </a:r>
            <a:r>
              <a:rPr lang="en-US" b="1" i="1" dirty="0" err="1" smtClean="0"/>
              <a:t>Kriteria</a:t>
            </a:r>
            <a:endParaRPr lang="en-US" b="1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3504484" y="3435846"/>
            <a:ext cx="2364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Kemudahan</a:t>
            </a:r>
            <a:r>
              <a:rPr lang="en-US" sz="1400" dirty="0" smtClean="0"/>
              <a:t> </a:t>
            </a:r>
            <a:r>
              <a:rPr lang="en-US" sz="1400" dirty="0" err="1" smtClean="0"/>
              <a:t>dalam</a:t>
            </a:r>
            <a:r>
              <a:rPr lang="en-US" sz="1400" dirty="0"/>
              <a:t> </a:t>
            </a:r>
            <a:r>
              <a:rPr lang="en-US" sz="1400" dirty="0" err="1" smtClean="0"/>
              <a:t>memilih</a:t>
            </a:r>
            <a:r>
              <a:rPr lang="en-US" sz="1400" dirty="0" smtClean="0"/>
              <a:t> </a:t>
            </a:r>
            <a:r>
              <a:rPr lang="en-US" sz="1400" dirty="0" err="1" smtClean="0"/>
              <a:t>Produk</a:t>
            </a:r>
            <a:r>
              <a:rPr lang="en-US" sz="1400" dirty="0" smtClean="0"/>
              <a:t> </a:t>
            </a:r>
            <a:r>
              <a:rPr lang="en-US" sz="1400" dirty="0" err="1" smtClean="0"/>
              <a:t>Jasa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6393864" y="2067694"/>
            <a:ext cx="2404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User </a:t>
            </a:r>
            <a:r>
              <a:rPr lang="en-US" sz="1400" dirty="0" err="1" smtClean="0"/>
              <a:t>memesan</a:t>
            </a:r>
            <a:r>
              <a:rPr lang="en-US" sz="1400" dirty="0" smtClean="0"/>
              <a:t> </a:t>
            </a:r>
            <a:r>
              <a:rPr lang="en-US" sz="1400" dirty="0" err="1" smtClean="0"/>
              <a:t>jasa</a:t>
            </a:r>
            <a:r>
              <a:rPr lang="en-US" sz="1400" dirty="0" smtClean="0"/>
              <a:t> </a:t>
            </a:r>
            <a:r>
              <a:rPr lang="en-US" sz="1400" dirty="0" err="1" smtClean="0"/>
              <a:t>Paket</a:t>
            </a:r>
            <a:r>
              <a:rPr lang="en-US" sz="1400" dirty="0" smtClean="0"/>
              <a:t> </a:t>
            </a:r>
            <a:r>
              <a:rPr lang="en-US" sz="1400" dirty="0" err="1" smtClean="0"/>
              <a:t>MakeUp</a:t>
            </a:r>
            <a:r>
              <a:rPr lang="en-US" sz="1400" dirty="0" smtClean="0"/>
              <a:t> Wedding Silver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6784215" y="2940546"/>
            <a:ext cx="158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/>
              <a:t>Sukses</a:t>
            </a:r>
            <a:r>
              <a:rPr lang="en-US" b="1" i="1" dirty="0" smtClean="0"/>
              <a:t> </a:t>
            </a:r>
            <a:r>
              <a:rPr lang="en-US" b="1" i="1" dirty="0" err="1" smtClean="0"/>
              <a:t>Kriteria</a:t>
            </a:r>
            <a:endParaRPr lang="en-US" b="1" i="1" dirty="0"/>
          </a:p>
        </p:txBody>
      </p:sp>
      <p:sp>
        <p:nvSpPr>
          <p:cNvPr id="20" name="TextBox 19"/>
          <p:cNvSpPr txBox="1"/>
          <p:nvPr/>
        </p:nvSpPr>
        <p:spPr>
          <a:xfrm>
            <a:off x="6434496" y="3516610"/>
            <a:ext cx="2364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Kemudahan</a:t>
            </a:r>
            <a:r>
              <a:rPr lang="en-US" sz="1400" dirty="0" smtClean="0"/>
              <a:t> </a:t>
            </a:r>
            <a:r>
              <a:rPr lang="en-US" sz="1400" dirty="0" err="1" smtClean="0"/>
              <a:t>dalam</a:t>
            </a:r>
            <a:r>
              <a:rPr lang="en-US" sz="1400" dirty="0"/>
              <a:t> </a:t>
            </a:r>
            <a:r>
              <a:rPr lang="en-US" sz="1400" dirty="0" err="1" smtClean="0"/>
              <a:t>pemesanan</a:t>
            </a:r>
            <a:r>
              <a:rPr lang="en-US" sz="1400" dirty="0" smtClean="0"/>
              <a:t> </a:t>
            </a:r>
            <a:r>
              <a:rPr lang="en-US" sz="1400" dirty="0" err="1" smtClean="0"/>
              <a:t>produk</a:t>
            </a:r>
            <a:r>
              <a:rPr lang="en-US" sz="1400" dirty="0" smtClean="0"/>
              <a:t> </a:t>
            </a:r>
            <a:r>
              <a:rPr lang="en-US" sz="1400" dirty="0" err="1" smtClean="0"/>
              <a:t>jasa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4111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92436" y="233160"/>
            <a:ext cx="540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b="1" dirty="0" smtClean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Usability Testing</a:t>
            </a:r>
            <a:endParaRPr lang="en-US" sz="2000" b="1" dirty="0">
              <a:solidFill>
                <a:schemeClr val="tx2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1B911C5-FD76-2761-C477-8534BBF6E411}"/>
              </a:ext>
            </a:extLst>
          </p:cNvPr>
          <p:cNvSpPr txBox="1"/>
          <p:nvPr/>
        </p:nvSpPr>
        <p:spPr>
          <a:xfrm>
            <a:off x="3671899" y="794196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i="1" dirty="0" smtClean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Task Scenario</a:t>
            </a:r>
            <a:endParaRPr lang="en-US" sz="2000" b="1" i="1" dirty="0">
              <a:solidFill>
                <a:schemeClr val="tx2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60728" y="1748304"/>
            <a:ext cx="2592288" cy="26242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60728" y="1378972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Scenario </a:t>
            </a:r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976716" y="1986930"/>
            <a:ext cx="24049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User </a:t>
            </a:r>
            <a:r>
              <a:rPr lang="en-US" sz="1400" dirty="0" err="1" smtClean="0"/>
              <a:t>memilih</a:t>
            </a:r>
            <a:r>
              <a:rPr lang="en-US" sz="1400" dirty="0" smtClean="0"/>
              <a:t> </a:t>
            </a:r>
            <a:r>
              <a:rPr lang="en-US" sz="1400" dirty="0" err="1" smtClean="0"/>
              <a:t>metode</a:t>
            </a:r>
            <a:r>
              <a:rPr lang="en-US" sz="1400" dirty="0" smtClean="0"/>
              <a:t> </a:t>
            </a:r>
            <a:r>
              <a:rPr lang="en-US" sz="1400" dirty="0" err="1" smtClean="0"/>
              <a:t>pembayaran</a:t>
            </a:r>
            <a:r>
              <a:rPr lang="en-US" sz="1400" dirty="0" smtClean="0"/>
              <a:t> BCA Virtual Account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5367067" y="2859782"/>
            <a:ext cx="158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/>
              <a:t>Sukses</a:t>
            </a:r>
            <a:r>
              <a:rPr lang="en-US" b="1" i="1" dirty="0" smtClean="0"/>
              <a:t> </a:t>
            </a:r>
            <a:r>
              <a:rPr lang="en-US" b="1" i="1" dirty="0" err="1" smtClean="0"/>
              <a:t>Kriteria</a:t>
            </a:r>
            <a:endParaRPr lang="en-US" b="1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5017348" y="3543568"/>
            <a:ext cx="2364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Kemudahan</a:t>
            </a:r>
            <a:r>
              <a:rPr lang="en-US" sz="1400" dirty="0" smtClean="0"/>
              <a:t> </a:t>
            </a:r>
            <a:r>
              <a:rPr lang="en-US" sz="1400" dirty="0" err="1" smtClean="0"/>
              <a:t>dalam</a:t>
            </a:r>
            <a:r>
              <a:rPr lang="en-US" sz="1400" dirty="0"/>
              <a:t> </a:t>
            </a:r>
            <a:r>
              <a:rPr lang="en-US" sz="1400" dirty="0" err="1" smtClean="0"/>
              <a:t>pembayaran</a:t>
            </a:r>
            <a:r>
              <a:rPr lang="en-US" sz="1400" dirty="0" smtClean="0"/>
              <a:t> </a:t>
            </a:r>
            <a:r>
              <a:rPr lang="en-US" sz="1400" dirty="0" err="1" smtClean="0"/>
              <a:t>Jasa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2052416" y="1748304"/>
            <a:ext cx="2592288" cy="26242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052416" y="1378972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Scenario 4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68404" y="1986930"/>
            <a:ext cx="24049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User </a:t>
            </a:r>
            <a:r>
              <a:rPr lang="en-US" sz="1400" dirty="0" err="1" smtClean="0"/>
              <a:t>memilih</a:t>
            </a:r>
            <a:r>
              <a:rPr lang="en-US" sz="1400" dirty="0" smtClean="0"/>
              <a:t> </a:t>
            </a:r>
            <a:r>
              <a:rPr lang="en-US" sz="1400" dirty="0" err="1" smtClean="0"/>
              <a:t>tanggal</a:t>
            </a:r>
            <a:r>
              <a:rPr lang="en-US" sz="1400" dirty="0" smtClean="0"/>
              <a:t> </a:t>
            </a:r>
          </a:p>
          <a:p>
            <a:pPr algn="ctr"/>
            <a:r>
              <a:rPr lang="en-US" sz="1400" dirty="0" err="1" smtClean="0"/>
              <a:t>Jadwal</a:t>
            </a:r>
            <a:r>
              <a:rPr lang="en-US" sz="1400" dirty="0" smtClean="0"/>
              <a:t> </a:t>
            </a:r>
            <a:r>
              <a:rPr lang="en-US" sz="1400" dirty="0" err="1" smtClean="0"/>
              <a:t>kegiatan</a:t>
            </a:r>
            <a:r>
              <a:rPr lang="en-US" sz="1400" dirty="0" smtClean="0"/>
              <a:t> </a:t>
            </a:r>
            <a:r>
              <a:rPr lang="en-US" sz="1400" dirty="0" err="1" smtClean="0"/>
              <a:t>Paket</a:t>
            </a:r>
            <a:r>
              <a:rPr lang="en-US" sz="1400" dirty="0" smtClean="0"/>
              <a:t> Wedding </a:t>
            </a:r>
            <a:r>
              <a:rPr lang="en-US" sz="1400" dirty="0" err="1" smtClean="0"/>
              <a:t>SIlver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2558755" y="2859782"/>
            <a:ext cx="158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/>
              <a:t>Sukses</a:t>
            </a:r>
            <a:r>
              <a:rPr lang="en-US" b="1" i="1" dirty="0" smtClean="0"/>
              <a:t> </a:t>
            </a:r>
            <a:r>
              <a:rPr lang="en-US" b="1" i="1" dirty="0" err="1" smtClean="0"/>
              <a:t>Kriteria</a:t>
            </a:r>
            <a:endParaRPr lang="en-US" b="1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2209036" y="3435846"/>
            <a:ext cx="23643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Kemudahan</a:t>
            </a:r>
            <a:r>
              <a:rPr lang="en-US" sz="1400" dirty="0" smtClean="0"/>
              <a:t> </a:t>
            </a:r>
            <a:r>
              <a:rPr lang="en-US" sz="1400" dirty="0" err="1" smtClean="0"/>
              <a:t>dalam</a:t>
            </a:r>
            <a:r>
              <a:rPr lang="en-US" sz="1400" dirty="0"/>
              <a:t> </a:t>
            </a:r>
            <a:r>
              <a:rPr lang="en-US" sz="1400" dirty="0" err="1" smtClean="0"/>
              <a:t>penjadwalan</a:t>
            </a:r>
            <a:r>
              <a:rPr lang="en-US" sz="1400" dirty="0" smtClean="0"/>
              <a:t> </a:t>
            </a:r>
            <a:r>
              <a:rPr lang="en-US" sz="1400" dirty="0" err="1" smtClean="0"/>
              <a:t>tanggal</a:t>
            </a:r>
            <a:r>
              <a:rPr lang="en-US" sz="1400" dirty="0" smtClean="0"/>
              <a:t> </a:t>
            </a:r>
            <a:r>
              <a:rPr lang="en-US" sz="1400" dirty="0" err="1" smtClean="0"/>
              <a:t>kegiatan</a:t>
            </a:r>
            <a:r>
              <a:rPr lang="en-US" sz="1400" dirty="0" smtClean="0"/>
              <a:t> </a:t>
            </a:r>
            <a:r>
              <a:rPr lang="en-US" sz="1400" dirty="0" err="1" smtClean="0"/>
              <a:t>jasa</a:t>
            </a:r>
            <a:r>
              <a:rPr lang="en-US" sz="1400" dirty="0" smtClean="0"/>
              <a:t> </a:t>
            </a:r>
            <a:r>
              <a:rPr lang="en-US" sz="1400" dirty="0" err="1" smtClean="0"/>
              <a:t>MakeUp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7396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1B911C5-FD76-2761-C477-8534BBF6E411}"/>
              </a:ext>
            </a:extLst>
          </p:cNvPr>
          <p:cNvSpPr txBox="1"/>
          <p:nvPr/>
        </p:nvSpPr>
        <p:spPr>
          <a:xfrm>
            <a:off x="6476534" y="1096005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b="1" i="1" dirty="0" err="1" smtClean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Kesimpulan</a:t>
            </a:r>
            <a:endParaRPr lang="en-US" sz="2000" b="1" i="1" dirty="0">
              <a:solidFill>
                <a:schemeClr val="tx2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22" name="Picture 2" descr="C:\Users\lenovo\Downloads\front-view-flying-three-angle-iphone-12-pro-mockup-template@2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9542"/>
            <a:ext cx="5587468" cy="444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724128" y="1779662"/>
            <a:ext cx="33050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Kesimpulan</a:t>
            </a:r>
            <a:r>
              <a:rPr lang="en-US" sz="1400" dirty="0" smtClean="0"/>
              <a:t> </a:t>
            </a:r>
            <a:r>
              <a:rPr lang="en-US" sz="1400" dirty="0" err="1" smtClean="0"/>
              <a:t>dari</a:t>
            </a:r>
            <a:r>
              <a:rPr lang="en-US" sz="1400" dirty="0" smtClean="0"/>
              <a:t> mini project </a:t>
            </a:r>
            <a:r>
              <a:rPr lang="en-US" sz="1400" dirty="0" err="1" smtClean="0"/>
              <a:t>ini</a:t>
            </a:r>
            <a:r>
              <a:rPr lang="en-US" sz="1400" dirty="0" smtClean="0"/>
              <a:t> </a:t>
            </a:r>
            <a:r>
              <a:rPr lang="en-US" sz="1400" dirty="0" err="1" smtClean="0"/>
              <a:t>yaitu</a:t>
            </a:r>
            <a:r>
              <a:rPr lang="en-US" sz="1400" dirty="0" smtClean="0"/>
              <a:t> </a:t>
            </a:r>
            <a:r>
              <a:rPr lang="en-US" sz="1400" dirty="0" err="1" smtClean="0"/>
              <a:t>aplikasi</a:t>
            </a:r>
            <a:r>
              <a:rPr lang="en-US" sz="1400" dirty="0" smtClean="0"/>
              <a:t> </a:t>
            </a:r>
            <a:r>
              <a:rPr lang="en-US" sz="1400" dirty="0" err="1"/>
              <a:t>ini</a:t>
            </a:r>
            <a:r>
              <a:rPr lang="en-US" sz="1400" dirty="0"/>
              <a:t> </a:t>
            </a:r>
            <a:r>
              <a:rPr lang="en-US" sz="1400" dirty="0" err="1" smtClean="0"/>
              <a:t>dibuat</a:t>
            </a:r>
            <a:r>
              <a:rPr lang="en-US" sz="1400" dirty="0" smtClean="0"/>
              <a:t> </a:t>
            </a:r>
            <a:r>
              <a:rPr lang="en-US" sz="1400" dirty="0" err="1" smtClean="0"/>
              <a:t>sebagai</a:t>
            </a:r>
            <a:r>
              <a:rPr lang="en-US" sz="1400" dirty="0" smtClean="0"/>
              <a:t> </a:t>
            </a:r>
            <a:r>
              <a:rPr lang="en-US" sz="1400" dirty="0" err="1"/>
              <a:t>wadah</a:t>
            </a:r>
            <a:r>
              <a:rPr lang="en-US" sz="1400" dirty="0"/>
              <a:t> </a:t>
            </a:r>
            <a:r>
              <a:rPr lang="en-US" sz="1400" dirty="0" smtClean="0"/>
              <a:t>yang </a:t>
            </a:r>
          </a:p>
          <a:p>
            <a:pPr algn="ctr"/>
            <a:r>
              <a:rPr lang="en-US" sz="1400" dirty="0" err="1" smtClean="0"/>
              <a:t>dapat</a:t>
            </a:r>
            <a:r>
              <a:rPr lang="en-US" sz="1400" dirty="0" smtClean="0"/>
              <a:t> </a:t>
            </a:r>
            <a:r>
              <a:rPr lang="en-US" sz="1400" dirty="0" err="1" smtClean="0"/>
              <a:t>memudahkan</a:t>
            </a:r>
            <a:r>
              <a:rPr lang="en-US" sz="1400" dirty="0" smtClean="0"/>
              <a:t> </a:t>
            </a:r>
            <a:r>
              <a:rPr lang="en-US" sz="1400" dirty="0" err="1" smtClean="0"/>
              <a:t>para</a:t>
            </a:r>
            <a:r>
              <a:rPr lang="en-US" sz="1400" dirty="0" smtClean="0"/>
              <a:t> </a:t>
            </a:r>
            <a:r>
              <a:rPr lang="en-US" sz="1400" dirty="0"/>
              <a:t>MUA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para</a:t>
            </a:r>
            <a:r>
              <a:rPr lang="en-US" sz="1400" dirty="0"/>
              <a:t> </a:t>
            </a:r>
            <a:r>
              <a:rPr lang="en-US" sz="1400" dirty="0" err="1"/>
              <a:t>pencari</a:t>
            </a:r>
            <a:r>
              <a:rPr lang="en-US" sz="1400" dirty="0"/>
              <a:t> </a:t>
            </a:r>
            <a:r>
              <a:rPr lang="en-US" sz="1400" dirty="0" err="1"/>
              <a:t>Jasa</a:t>
            </a:r>
            <a:r>
              <a:rPr lang="en-US" sz="1400" dirty="0"/>
              <a:t> MUA </a:t>
            </a:r>
            <a:r>
              <a:rPr lang="en-US" sz="1400" dirty="0" err="1"/>
              <a:t>dalam</a:t>
            </a:r>
            <a:r>
              <a:rPr lang="en-US" sz="1400" dirty="0"/>
              <a:t> </a:t>
            </a:r>
            <a:endParaRPr lang="en-US" sz="1400" dirty="0" smtClean="0"/>
          </a:p>
          <a:p>
            <a:pPr algn="ctr"/>
            <a:r>
              <a:rPr lang="en-US" sz="1400" dirty="0" err="1" smtClean="0"/>
              <a:t>melakukan</a:t>
            </a:r>
            <a:r>
              <a:rPr lang="en-US" sz="1400" dirty="0" smtClean="0"/>
              <a:t> </a:t>
            </a:r>
            <a:r>
              <a:rPr lang="en-US" sz="1400" dirty="0" err="1" smtClean="0"/>
              <a:t>transaksi</a:t>
            </a:r>
            <a:r>
              <a:rPr lang="en-US" sz="1400" dirty="0" smtClean="0"/>
              <a:t> Dan </a:t>
            </a:r>
            <a:r>
              <a:rPr lang="en-US" sz="1400" dirty="0" err="1"/>
              <a:t>memilih</a:t>
            </a:r>
            <a:r>
              <a:rPr lang="en-US" sz="1400" dirty="0"/>
              <a:t> </a:t>
            </a:r>
            <a:r>
              <a:rPr lang="en-US" sz="1400" dirty="0" err="1"/>
              <a:t>produk</a:t>
            </a:r>
            <a:r>
              <a:rPr lang="en-US" sz="1400" dirty="0"/>
              <a:t> </a:t>
            </a:r>
            <a:r>
              <a:rPr lang="en-US" sz="1400" dirty="0" err="1"/>
              <a:t>jasa</a:t>
            </a:r>
            <a:r>
              <a:rPr lang="en-US" sz="1400" dirty="0"/>
              <a:t> yang </a:t>
            </a:r>
            <a:r>
              <a:rPr lang="en-US" sz="1400" dirty="0" err="1"/>
              <a:t>ditampilkan</a:t>
            </a:r>
            <a:r>
              <a:rPr lang="en-US" sz="1400" dirty="0"/>
              <a:t>. </a:t>
            </a:r>
            <a:endParaRPr lang="en-US" sz="1400" dirty="0" smtClean="0"/>
          </a:p>
          <a:p>
            <a:pPr algn="ctr"/>
            <a:r>
              <a:rPr lang="en-US" sz="1400" dirty="0" err="1" smtClean="0"/>
              <a:t>Dengan</a:t>
            </a:r>
            <a:r>
              <a:rPr lang="en-US" sz="1400" dirty="0" smtClean="0"/>
              <a:t> </a:t>
            </a:r>
            <a:r>
              <a:rPr lang="en-US" sz="1400" dirty="0" err="1" smtClean="0"/>
              <a:t>adanya</a:t>
            </a:r>
            <a:r>
              <a:rPr lang="en-US" sz="1400" dirty="0" smtClean="0"/>
              <a:t> </a:t>
            </a:r>
            <a:r>
              <a:rPr lang="en-US" sz="1400" dirty="0" err="1" smtClean="0"/>
              <a:t>aplikasi</a:t>
            </a:r>
            <a:r>
              <a:rPr lang="en-US" sz="1400" dirty="0" smtClean="0"/>
              <a:t> HALOMUA </a:t>
            </a:r>
            <a:r>
              <a:rPr lang="en-US" sz="1400" dirty="0" err="1" smtClean="0"/>
              <a:t>ini</a:t>
            </a:r>
            <a:r>
              <a:rPr lang="en-US" sz="1400" dirty="0" smtClean="0"/>
              <a:t> kami </a:t>
            </a:r>
            <a:r>
              <a:rPr lang="en-US" sz="1400" dirty="0" err="1" smtClean="0"/>
              <a:t>berharap</a:t>
            </a:r>
            <a:r>
              <a:rPr lang="en-US" sz="1400" dirty="0" smtClean="0"/>
              <a:t> </a:t>
            </a:r>
            <a:r>
              <a:rPr lang="en-US" sz="1400" dirty="0" err="1" smtClean="0"/>
              <a:t>dapat</a:t>
            </a:r>
            <a:r>
              <a:rPr lang="en-US" sz="1400" dirty="0" smtClean="0"/>
              <a:t> </a:t>
            </a:r>
            <a:r>
              <a:rPr lang="en-US" sz="1400" dirty="0" err="1" smtClean="0"/>
              <a:t>mencipatakan</a:t>
            </a:r>
            <a:r>
              <a:rPr lang="en-US" sz="1400" dirty="0"/>
              <a:t> </a:t>
            </a:r>
            <a:endParaRPr lang="en-US" sz="1400" dirty="0" smtClean="0"/>
          </a:p>
          <a:p>
            <a:pPr algn="ctr"/>
            <a:r>
              <a:rPr lang="en-US" sz="1400" dirty="0" err="1" smtClean="0"/>
              <a:t>Banyak</a:t>
            </a:r>
            <a:r>
              <a:rPr lang="en-US" sz="1400" dirty="0" smtClean="0"/>
              <a:t> </a:t>
            </a:r>
            <a:r>
              <a:rPr lang="en-US" sz="1400" dirty="0" err="1" smtClean="0"/>
              <a:t>manfaat</a:t>
            </a:r>
            <a:r>
              <a:rPr lang="en-US" sz="1400" dirty="0" smtClean="0"/>
              <a:t> </a:t>
            </a:r>
            <a:r>
              <a:rPr lang="en-US" sz="1400" dirty="0" err="1"/>
              <a:t>b</a:t>
            </a:r>
            <a:r>
              <a:rPr lang="en-US" sz="1400" dirty="0" err="1" smtClean="0"/>
              <a:t>agi</a:t>
            </a:r>
            <a:r>
              <a:rPr lang="en-US" sz="1400" dirty="0" smtClean="0"/>
              <a:t> </a:t>
            </a:r>
            <a:r>
              <a:rPr lang="en-US" sz="1400" dirty="0" err="1" smtClean="0"/>
              <a:t>para</a:t>
            </a:r>
            <a:r>
              <a:rPr lang="en-US" sz="1400" dirty="0" smtClean="0"/>
              <a:t> </a:t>
            </a:r>
            <a:r>
              <a:rPr lang="en-US" sz="1400" dirty="0" err="1" smtClean="0"/>
              <a:t>penggunanya</a:t>
            </a:r>
            <a:r>
              <a:rPr lang="en-US" sz="1400" dirty="0"/>
              <a:t>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71600" y="4731990"/>
            <a:ext cx="1620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UI </a:t>
            </a:r>
            <a:r>
              <a:rPr lang="en-US" sz="1400" b="1" i="1" dirty="0" err="1" smtClean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HaloMUA</a:t>
            </a:r>
            <a:r>
              <a:rPr lang="en-US" sz="1400" b="1" i="1" dirty="0" smtClean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 App</a:t>
            </a:r>
            <a:endParaRPr lang="en-US" sz="1400" b="1" i="1" dirty="0">
              <a:solidFill>
                <a:schemeClr val="tx2"/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15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1B911C5-FD76-2761-C477-8534BBF6E411}"/>
              </a:ext>
            </a:extLst>
          </p:cNvPr>
          <p:cNvSpPr txBox="1"/>
          <p:nvPr/>
        </p:nvSpPr>
        <p:spPr>
          <a:xfrm>
            <a:off x="6400265" y="1137498"/>
            <a:ext cx="2368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i="1" dirty="0" smtClean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Link Prototype :</a:t>
            </a:r>
            <a:endParaRPr lang="en-US" sz="2000" b="1" i="1" dirty="0">
              <a:solidFill>
                <a:schemeClr val="tx2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59832" y="1774835"/>
            <a:ext cx="24482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https://www.figma.com/file/i54JWXOEN0rDK4PdWl7QVF/HALOMUA-Mobile?node-id=0%3A1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1B911C5-FD76-2761-C477-8534BBF6E411}"/>
              </a:ext>
            </a:extLst>
          </p:cNvPr>
          <p:cNvSpPr txBox="1"/>
          <p:nvPr/>
        </p:nvSpPr>
        <p:spPr>
          <a:xfrm>
            <a:off x="3491880" y="1137498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i="1" dirty="0" smtClean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Link </a:t>
            </a:r>
            <a:r>
              <a:rPr lang="en-US" sz="2000" b="1" i="1" dirty="0" err="1" smtClean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Figma</a:t>
            </a:r>
            <a:r>
              <a:rPr lang="en-US" sz="2000" b="1" i="1" dirty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2000" b="1" i="1" dirty="0" smtClean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:</a:t>
            </a:r>
            <a:endParaRPr lang="en-US" sz="2000" b="1" i="1" dirty="0">
              <a:solidFill>
                <a:schemeClr val="tx2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20318" y="1774835"/>
            <a:ext cx="24482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https://www.figma.com/proto/i54JWXOEN0rDK4PdWl7QVF/HALOMUA-Mobile?page-id=0%3A1&amp;node-id=100%3A1195&amp;viewport=2057%2C-4049%2C1.79&amp;scaling=scale-down&amp;starting-point-node-id=100%3A1195&amp;show-proto-sidebar=1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1B911C5-FD76-2761-C477-8534BBF6E411}"/>
              </a:ext>
            </a:extLst>
          </p:cNvPr>
          <p:cNvSpPr txBox="1"/>
          <p:nvPr/>
        </p:nvSpPr>
        <p:spPr>
          <a:xfrm>
            <a:off x="251520" y="195486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i="1" dirty="0" smtClean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File Source :</a:t>
            </a:r>
            <a:endParaRPr lang="en-US" sz="2000" b="1" i="1" dirty="0">
              <a:solidFill>
                <a:schemeClr val="tx2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44053" y="4483466"/>
            <a:ext cx="2627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UI/UX  / </a:t>
            </a:r>
            <a:r>
              <a:rPr lang="en-US" sz="1400" b="1" i="1" dirty="0" err="1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Zendi</a:t>
            </a:r>
            <a:r>
              <a:rPr lang="en-US" sz="1400" b="1" i="1" dirty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1400" b="1" i="1" dirty="0" err="1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Ary</a:t>
            </a:r>
            <a:r>
              <a:rPr lang="en-US" sz="1400" b="1" i="1" dirty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1400" b="1" i="1" dirty="0" err="1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Purwanto</a:t>
            </a:r>
            <a:endParaRPr lang="en-US" sz="1400" b="1" i="1" dirty="0">
              <a:solidFill>
                <a:schemeClr val="tx2"/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09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1B911C5-FD76-2761-C477-8534BBF6E411}"/>
              </a:ext>
            </a:extLst>
          </p:cNvPr>
          <p:cNvSpPr txBox="1"/>
          <p:nvPr/>
        </p:nvSpPr>
        <p:spPr>
          <a:xfrm>
            <a:off x="2195734" y="1995686"/>
            <a:ext cx="475252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i="1" dirty="0" err="1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Sekian</a:t>
            </a:r>
            <a:r>
              <a:rPr lang="en-US" sz="2800" b="1" i="1" dirty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, </a:t>
            </a:r>
            <a:r>
              <a:rPr lang="en-US" sz="2800" b="1" i="1" dirty="0" err="1" smtClean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Terima</a:t>
            </a:r>
            <a:r>
              <a:rPr lang="en-US" sz="2800" b="1" i="1" dirty="0" smtClean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2800" b="1" i="1" dirty="0" err="1" smtClean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Kasih</a:t>
            </a:r>
            <a:endParaRPr lang="en-US" sz="2800" b="1" i="1" dirty="0" smtClean="0">
              <a:solidFill>
                <a:schemeClr val="tx2"/>
              </a:solidFill>
              <a:latin typeface="Segoe UI" pitchFamily="34" charset="0"/>
              <a:cs typeface="Segoe UI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en-US" sz="1600" i="1" dirty="0" err="1" smtClean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Mohon</a:t>
            </a:r>
            <a:r>
              <a:rPr lang="en-US" sz="1600" i="1" dirty="0" smtClean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1600" i="1" dirty="0" err="1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maaf</a:t>
            </a:r>
            <a:r>
              <a:rPr lang="en-US" sz="1600" i="1" dirty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1600" i="1" dirty="0" err="1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apabila</a:t>
            </a:r>
            <a:r>
              <a:rPr lang="en-US" sz="1600" i="1" dirty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1600" i="1" dirty="0" err="1" smtClean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terdapat</a:t>
            </a:r>
            <a:r>
              <a:rPr lang="en-US" sz="1600" i="1" dirty="0" smtClean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1600" i="1" dirty="0" err="1" smtClean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kesalahan</a:t>
            </a:r>
            <a:r>
              <a:rPr lang="en-US" sz="1600" i="1" dirty="0" smtClean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1600" i="1" dirty="0" err="1" smtClean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dalam</a:t>
            </a:r>
            <a:r>
              <a:rPr lang="en-US" sz="1600" i="1" dirty="0" smtClean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1600" i="1" dirty="0" err="1" smtClean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penulisan</a:t>
            </a:r>
            <a:r>
              <a:rPr lang="en-US" sz="1600" i="1" dirty="0" smtClean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 kata </a:t>
            </a:r>
            <a:r>
              <a:rPr lang="en-US" sz="1600" i="1" dirty="0" err="1" smtClean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dan</a:t>
            </a:r>
            <a:r>
              <a:rPr lang="en-US" sz="1600" i="1" dirty="0" smtClean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1600" i="1" dirty="0" err="1" smtClean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penyusunan</a:t>
            </a:r>
            <a:r>
              <a:rPr lang="en-US" sz="1600" i="1" dirty="0" smtClean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 slide.</a:t>
            </a:r>
            <a:endParaRPr lang="en-US" sz="1600" i="1" dirty="0">
              <a:solidFill>
                <a:schemeClr val="tx2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5330BEF-C131-B1D1-30A9-CE688CF4D64C}"/>
              </a:ext>
            </a:extLst>
          </p:cNvPr>
          <p:cNvSpPr txBox="1"/>
          <p:nvPr/>
        </p:nvSpPr>
        <p:spPr>
          <a:xfrm>
            <a:off x="2945688" y="3219822"/>
            <a:ext cx="3252622" cy="456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UI/UX – E     ||    </a:t>
            </a:r>
            <a:r>
              <a:rPr lang="en-US" sz="1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Zendi</a:t>
            </a:r>
            <a:r>
              <a:rPr 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Ary</a:t>
            </a:r>
            <a:r>
              <a:rPr 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Purwanto</a:t>
            </a:r>
            <a:endParaRPr lang="en-US" sz="1400" b="1" dirty="0">
              <a:solidFill>
                <a:schemeClr val="tx2">
                  <a:lumMod val="60000"/>
                  <a:lumOff val="4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54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6531" y="915566"/>
            <a:ext cx="54006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b="1" dirty="0" err="1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Latar</a:t>
            </a:r>
            <a:r>
              <a:rPr lang="en-US" sz="2000" b="1" dirty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Belakang</a:t>
            </a:r>
            <a:r>
              <a:rPr lang="en-US" sz="2000" b="1" dirty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 HALOMUA</a:t>
            </a:r>
          </a:p>
          <a:p>
            <a:pPr algn="ctr">
              <a:spcAft>
                <a:spcPts val="600"/>
              </a:spcAft>
            </a:pPr>
            <a:r>
              <a:rPr lang="en-US" sz="1400" i="1" dirty="0" err="1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Aplikasi</a:t>
            </a:r>
            <a:r>
              <a:rPr lang="en-US" sz="1400" i="1" dirty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 Jasa </a:t>
            </a:r>
            <a:r>
              <a:rPr lang="en-US" sz="1400" i="1" dirty="0" err="1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MakeUpArtist</a:t>
            </a:r>
            <a:endParaRPr lang="en-US" sz="2000" i="1" dirty="0">
              <a:solidFill>
                <a:schemeClr val="tx2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56451" y="2211710"/>
            <a:ext cx="6840760" cy="1748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4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Menjadi</a:t>
            </a:r>
            <a:r>
              <a:rPr lang="en-US" sz="14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pribadi</a:t>
            </a:r>
            <a:r>
              <a:rPr lang="en-US" sz="14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yang </a:t>
            </a:r>
            <a:r>
              <a:rPr lang="en-US" sz="14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anggun</a:t>
            </a:r>
            <a:r>
              <a:rPr lang="en-US" sz="14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dan </a:t>
            </a:r>
            <a:r>
              <a:rPr lang="en-US" sz="14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menawan</a:t>
            </a:r>
            <a:r>
              <a:rPr lang="en-US" sz="14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merupakan</a:t>
            </a:r>
            <a:r>
              <a:rPr lang="en-US" sz="14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hal</a:t>
            </a:r>
            <a:r>
              <a:rPr lang="en-US" sz="14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yang paling </a:t>
            </a:r>
            <a:r>
              <a:rPr lang="en-US" sz="14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diimpikan</a:t>
            </a:r>
            <a:r>
              <a:rPr lang="en-US" sz="14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oleh </a:t>
            </a:r>
            <a:r>
              <a:rPr lang="en-US" sz="14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setiap</a:t>
            </a:r>
            <a:r>
              <a:rPr lang="en-US" sz="14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perempuan</a:t>
            </a:r>
            <a:r>
              <a:rPr lang="en-US" sz="14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, oleh </a:t>
            </a:r>
            <a:r>
              <a:rPr lang="en-US" sz="14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karena</a:t>
            </a:r>
            <a:r>
              <a:rPr lang="en-US" sz="14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itu</a:t>
            </a:r>
            <a:r>
              <a:rPr lang="en-US" sz="14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dibutuhkan</a:t>
            </a:r>
            <a:r>
              <a:rPr lang="en-US" sz="14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adanya</a:t>
            </a:r>
            <a:r>
              <a:rPr lang="en-US" sz="14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hal-hal</a:t>
            </a:r>
            <a:r>
              <a:rPr lang="en-US" sz="14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yang </a:t>
            </a:r>
            <a:r>
              <a:rPr lang="en-US" sz="14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dapat</a:t>
            </a:r>
            <a:r>
              <a:rPr lang="en-US" sz="14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menunjang</a:t>
            </a:r>
            <a:r>
              <a:rPr lang="en-US" sz="14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agar </a:t>
            </a:r>
            <a:r>
              <a:rPr lang="en-US" sz="14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mimpi</a:t>
            </a:r>
            <a:r>
              <a:rPr lang="en-US" sz="14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tersebut</a:t>
            </a:r>
            <a:r>
              <a:rPr lang="en-US" sz="14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dapat</a:t>
            </a:r>
            <a:r>
              <a:rPr lang="en-US" sz="14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tercapai</a:t>
            </a:r>
            <a:r>
              <a:rPr lang="en-US" sz="14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, salah </a:t>
            </a:r>
            <a:r>
              <a:rPr lang="en-US" sz="14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satunya</a:t>
            </a:r>
            <a:r>
              <a:rPr lang="en-US" sz="14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yakni</a:t>
            </a:r>
            <a:r>
              <a:rPr lang="en-US" sz="14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dengan</a:t>
            </a:r>
            <a:r>
              <a:rPr lang="en-US" sz="14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menggunakan</a:t>
            </a:r>
            <a:r>
              <a:rPr lang="en-US" sz="14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riasan</a:t>
            </a:r>
            <a:r>
              <a:rPr lang="en-US" sz="14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wajah</a:t>
            </a:r>
            <a:r>
              <a:rPr lang="en-US" sz="14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atau</a:t>
            </a:r>
            <a:r>
              <a:rPr lang="en-US" sz="14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disebut</a:t>
            </a:r>
            <a:r>
              <a:rPr lang="en-US" sz="14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juga </a:t>
            </a:r>
            <a:r>
              <a:rPr lang="en-US" sz="14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dengan</a:t>
            </a:r>
            <a:r>
              <a:rPr lang="en-US" sz="14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Makeup Artist (MUA).</a:t>
            </a:r>
            <a:endParaRPr lang="en-US" sz="1200" dirty="0">
              <a:latin typeface="Segoe UI" panose="020B0502040204020203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127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6531" y="915566"/>
            <a:ext cx="54006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b="1" dirty="0" err="1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Latar</a:t>
            </a:r>
            <a:r>
              <a:rPr lang="en-US" sz="2000" b="1" dirty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Belakang</a:t>
            </a:r>
            <a:r>
              <a:rPr lang="en-US" sz="2000" b="1" dirty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 HALOMUA</a:t>
            </a:r>
          </a:p>
          <a:p>
            <a:pPr algn="ctr">
              <a:spcAft>
                <a:spcPts val="600"/>
              </a:spcAft>
            </a:pPr>
            <a:r>
              <a:rPr lang="en-US" sz="1400" i="1" dirty="0" err="1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Aplikasi</a:t>
            </a:r>
            <a:r>
              <a:rPr lang="en-US" sz="1400" i="1" dirty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 Jasa </a:t>
            </a:r>
            <a:r>
              <a:rPr lang="en-US" sz="1400" i="1" dirty="0" err="1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MakeUpArtist</a:t>
            </a:r>
            <a:endParaRPr lang="en-US" sz="2000" i="1" dirty="0">
              <a:solidFill>
                <a:schemeClr val="tx2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51620" y="1977125"/>
            <a:ext cx="6840760" cy="2250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457200" algn="just">
              <a:lnSpc>
                <a:spcPct val="200000"/>
              </a:lnSpc>
              <a:spcAft>
                <a:spcPts val="1000"/>
              </a:spcAft>
            </a:pP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Untuk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memudahkan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dalam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menentukan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manakah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MUA yang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benar-benar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ahli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dalam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bidangnya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,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diperlukan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suatu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media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atau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aplikasi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yang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dijadikan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sebagai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sarana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atau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200" i="1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marketplace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bagi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para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perempuan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agar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dapat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memudahkan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dalam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mencari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informasi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,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sehingga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para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pengguna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dapat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mengakses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serta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memilih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MUA yang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terbaik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melalui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smartphone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dimana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saja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dan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kapan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saja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.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Tak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hanya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sampai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disitu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saja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,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pengguna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juga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dapat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memilih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lokasi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MUA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beserta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tarifnya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sesuai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dengan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budget yang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telah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disiapkan</a:t>
            </a:r>
            <a:endParaRPr lang="en-ID" sz="1200" dirty="0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375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6531" y="915566"/>
            <a:ext cx="54006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b="1" dirty="0" err="1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Tujuan</a:t>
            </a:r>
            <a:r>
              <a:rPr lang="en-US" sz="2000" b="1" dirty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 HALOMUA</a:t>
            </a:r>
          </a:p>
          <a:p>
            <a:pPr algn="ctr">
              <a:spcAft>
                <a:spcPts val="600"/>
              </a:spcAft>
            </a:pPr>
            <a:r>
              <a:rPr lang="en-US" sz="1400" i="1" dirty="0" err="1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Aplikasi</a:t>
            </a:r>
            <a:r>
              <a:rPr lang="en-US" sz="1400" i="1" dirty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 Jasa </a:t>
            </a:r>
            <a:r>
              <a:rPr lang="en-US" sz="1400" i="1" dirty="0" err="1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MakeUpArtist</a:t>
            </a:r>
            <a:endParaRPr lang="en-US" sz="2000" i="1" dirty="0">
              <a:solidFill>
                <a:schemeClr val="tx2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3608" y="2141122"/>
            <a:ext cx="7056784" cy="1399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20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Mempermudah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orang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awam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dalam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mencari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informasi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terkait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MUA yang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ada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di wilayah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mereka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.</a:t>
            </a:r>
            <a:endParaRPr lang="en-ID" sz="1200" dirty="0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342900" lvl="0" indent="-342900" algn="just">
              <a:lnSpc>
                <a:spcPct val="20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Memudahkan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orang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dalam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membandingkan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harga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antar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MUA yang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ada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.</a:t>
            </a:r>
            <a:endParaRPr lang="en-ID" sz="1200" dirty="0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342900" lvl="0" indent="-342900" algn="just">
              <a:lnSpc>
                <a:spcPct val="20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Mempermudah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orang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dalam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melihat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hasil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dari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beberapa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paket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MakeUp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yang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telah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ada</a:t>
            </a:r>
            <a:r>
              <a:rPr lang="en-US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.</a:t>
            </a:r>
            <a:endParaRPr lang="en-ID" sz="1200" dirty="0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639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6531" y="915566"/>
            <a:ext cx="54006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b="1" dirty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Tools yang </a:t>
            </a:r>
            <a:r>
              <a:rPr lang="en-US" sz="2000" b="1" dirty="0" err="1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digunakan</a:t>
            </a:r>
            <a:endParaRPr lang="en-US" sz="2000" b="1" dirty="0">
              <a:solidFill>
                <a:schemeClr val="tx2"/>
              </a:solidFill>
              <a:latin typeface="Segoe UI" pitchFamily="34" charset="0"/>
              <a:cs typeface="Segoe UI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en-US" sz="1400" i="1" dirty="0" err="1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Aplikasi</a:t>
            </a:r>
            <a:r>
              <a:rPr lang="en-US" sz="1400" i="1" dirty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 Jasa </a:t>
            </a:r>
            <a:r>
              <a:rPr lang="en-US" sz="1400" i="1" dirty="0" err="1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MakeUpArtist</a:t>
            </a:r>
            <a:endParaRPr lang="en-US" sz="2000" i="1" dirty="0">
              <a:solidFill>
                <a:schemeClr val="tx2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="" xmlns:a16="http://schemas.microsoft.com/office/drawing/2014/main" id="{6F202350-44DF-DDE8-1BAE-08F129521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779662"/>
            <a:ext cx="2520280" cy="252028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="" xmlns:a16="http://schemas.microsoft.com/office/drawing/2014/main" id="{B74BC09C-E288-A4B1-8CF2-B1B0C1F55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437" y="2264374"/>
            <a:ext cx="1575619" cy="15756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A2E679C-A866-7BF1-6E86-2F9321CF42ED}"/>
              </a:ext>
            </a:extLst>
          </p:cNvPr>
          <p:cNvSpPr txBox="1"/>
          <p:nvPr/>
        </p:nvSpPr>
        <p:spPr>
          <a:xfrm>
            <a:off x="1295636" y="4046037"/>
            <a:ext cx="1728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Figma Desktop</a:t>
            </a:r>
            <a:endParaRPr lang="en-ID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A92C632-9DDF-395E-597E-14212FF9365B}"/>
              </a:ext>
            </a:extLst>
          </p:cNvPr>
          <p:cNvSpPr txBox="1"/>
          <p:nvPr/>
        </p:nvSpPr>
        <p:spPr>
          <a:xfrm>
            <a:off x="3500437" y="4046037"/>
            <a:ext cx="1656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App Diagram</a:t>
            </a:r>
            <a:endParaRPr lang="en-ID" dirty="0"/>
          </a:p>
        </p:txBody>
      </p:sp>
      <p:pic>
        <p:nvPicPr>
          <p:cNvPr id="13" name="Picture 12" descr="A picture containing text, sign, vector graphics&#10;&#10;Description automatically generated">
            <a:extLst>
              <a:ext uri="{FF2B5EF4-FFF2-40B4-BE49-F238E27FC236}">
                <a16:creationId xmlns="" xmlns:a16="http://schemas.microsoft.com/office/drawing/2014/main" id="{B5B89E04-FDBB-C459-F7A3-D17BAC5221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842" y="2183121"/>
            <a:ext cx="1806088" cy="17729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10C6166-CF7E-24A8-0D17-F627F8E09E6D}"/>
              </a:ext>
            </a:extLst>
          </p:cNvPr>
          <p:cNvSpPr txBox="1"/>
          <p:nvPr/>
        </p:nvSpPr>
        <p:spPr>
          <a:xfrm>
            <a:off x="5941746" y="4069271"/>
            <a:ext cx="1656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 err="1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MS.PowerPoint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98882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1700" y="773652"/>
            <a:ext cx="54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b="1" dirty="0" err="1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Tahap</a:t>
            </a:r>
            <a:r>
              <a:rPr lang="en-US" sz="2000" b="1" dirty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Pembuatan</a:t>
            </a:r>
            <a:r>
              <a:rPr lang="en-US" sz="2000" b="1" dirty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Aplikasi</a:t>
            </a:r>
            <a:r>
              <a:rPr lang="en-US" sz="2000" b="1" dirty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Menggunakan</a:t>
            </a:r>
            <a:r>
              <a:rPr lang="en-US" sz="2000" b="1" dirty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Metode</a:t>
            </a:r>
            <a:endParaRPr lang="en-US" sz="2000" b="1" dirty="0">
              <a:solidFill>
                <a:schemeClr val="tx2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4" name="Picture 3" descr="A picture containing text, sign&#10;&#10;Description automatically generated">
            <a:extLst>
              <a:ext uri="{FF2B5EF4-FFF2-40B4-BE49-F238E27FC236}">
                <a16:creationId xmlns="" xmlns:a16="http://schemas.microsoft.com/office/drawing/2014/main" id="{773F225C-2C86-B191-8ADC-FE13FA66A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275606"/>
            <a:ext cx="61912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00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1700" y="771550"/>
            <a:ext cx="540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b="1" dirty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User Flow HALOMUA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="" xmlns:a16="http://schemas.microsoft.com/office/drawing/2014/main" id="{5B8468CA-972C-BC49-C048-87753309F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28" y="1347614"/>
            <a:ext cx="6696744" cy="348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37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548680" y="255516"/>
            <a:ext cx="540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b="1" dirty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Design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1B911C5-FD76-2761-C477-8534BBF6E411}"/>
              </a:ext>
            </a:extLst>
          </p:cNvPr>
          <p:cNvSpPr txBox="1"/>
          <p:nvPr/>
        </p:nvSpPr>
        <p:spPr>
          <a:xfrm>
            <a:off x="3563888" y="841834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i="1" dirty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Low Fidelity</a:t>
            </a:r>
          </a:p>
        </p:txBody>
      </p:sp>
      <p:pic>
        <p:nvPicPr>
          <p:cNvPr id="3" name="Picture 2" descr="A picture containing calendar&#10;&#10;Description automatically generated">
            <a:extLst>
              <a:ext uri="{FF2B5EF4-FFF2-40B4-BE49-F238E27FC236}">
                <a16:creationId xmlns="" xmlns:a16="http://schemas.microsoft.com/office/drawing/2014/main" id="{833A8176-CFB4-FCF6-63FE-A4CA78DB7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23701" y="324124"/>
            <a:ext cx="3444571" cy="565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385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548680" y="255516"/>
            <a:ext cx="540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b="1" dirty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Design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1B911C5-FD76-2761-C477-8534BBF6E411}"/>
              </a:ext>
            </a:extLst>
          </p:cNvPr>
          <p:cNvSpPr txBox="1"/>
          <p:nvPr/>
        </p:nvSpPr>
        <p:spPr>
          <a:xfrm>
            <a:off x="3563888" y="841834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i="1" dirty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Middle Fidelity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5EF1778-992E-2616-90DE-E725F9402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272" y="1563638"/>
            <a:ext cx="1312520" cy="28420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F9805907-439C-4FEC-90F9-1838E2F77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929" y="1563637"/>
            <a:ext cx="1312520" cy="28420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3632D158-5E5C-4DCC-E1DF-96C4D5F6C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168" y="1563637"/>
            <a:ext cx="1312520" cy="28420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F972B13F-7027-8B19-1A2D-902B2D50C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0721" y="1573222"/>
            <a:ext cx="1312521" cy="28420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09512FEA-C6B0-971A-5F57-42C86C22FD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415" y="1563637"/>
            <a:ext cx="1316947" cy="285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87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1547</TotalTime>
  <Words>469</Words>
  <Application>Microsoft Office PowerPoint</Application>
  <PresentationFormat>On-screen Show (16:9)</PresentationFormat>
  <Paragraphs>81</Paragraphs>
  <Slides>17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lenovo</cp:lastModifiedBy>
  <cp:revision>23</cp:revision>
  <dcterms:created xsi:type="dcterms:W3CDTF">2021-12-03T01:19:44Z</dcterms:created>
  <dcterms:modified xsi:type="dcterms:W3CDTF">2022-05-21T10:36:33Z</dcterms:modified>
</cp:coreProperties>
</file>